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Poppins Light"/>
      <p:regular r:id="rId14"/>
    </p:embeddedFont>
    <p:embeddedFont>
      <p:font typeface="Poppins Light"/>
      <p:regular r:id="rId15"/>
    </p:embeddedFont>
    <p:embeddedFont>
      <p:font typeface="Poppins Light"/>
      <p:regular r:id="rId16"/>
    </p:embeddedFont>
    <p:embeddedFont>
      <p:font typeface="Poppins Light"/>
      <p:regular r:id="rId17"/>
    </p:embeddedFont>
    <p:embeddedFont>
      <p:font typeface="Roboto Light"/>
      <p:regular r:id="rId18"/>
    </p:embeddedFont>
    <p:embeddedFont>
      <p:font typeface="Roboto Light"/>
      <p:regular r:id="rId19"/>
    </p:embeddedFont>
    <p:embeddedFont>
      <p:font typeface="Roboto Light"/>
      <p:regular r:id="rId20"/>
    </p:embeddedFont>
    <p:embeddedFont>
      <p:font typeface="Roboto Light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png>
</file>

<file path=ppt/media/image-3-1.png>
</file>

<file path=ppt/media/image-3-2.png>
</file>

<file path=ppt/media/image-4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910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Benford's Law and Zipf's Law: Finding Hidden Patterns in Data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AI Course Project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Team Members: Sandesh, Swarnim, Neha, Tisha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3913" y="922020"/>
            <a:ext cx="4966454" cy="63855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27829" y="895588"/>
            <a:ext cx="7406045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Introduction to Benford's Law</a:t>
            </a:r>
            <a:endParaRPr lang="en-US" sz="4050" dirty="0"/>
          </a:p>
        </p:txBody>
      </p:sp>
      <p:sp>
        <p:nvSpPr>
          <p:cNvPr id="5" name="Shape 1"/>
          <p:cNvSpPr/>
          <p:nvPr/>
        </p:nvSpPr>
        <p:spPr>
          <a:xfrm>
            <a:off x="727829" y="185725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943332" y="207275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Definition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943332" y="252222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Distribution of leading digits in real-world numbers.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727829" y="327838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943332" y="349388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Expected Pattern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943332" y="394335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Digit 1 appears ~30%; digit 9 less than 5% of time.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727829" y="469951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943332" y="491501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Applications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943332" y="536448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Financial data, population stats, and more.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727829" y="612064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43332" y="633614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History</a:t>
            </a:r>
            <a:endParaRPr lang="en-US" sz="2000" dirty="0"/>
          </a:p>
        </p:txBody>
      </p:sp>
      <p:sp>
        <p:nvSpPr>
          <p:cNvPr id="16" name="Text 12"/>
          <p:cNvSpPr/>
          <p:nvPr/>
        </p:nvSpPr>
        <p:spPr>
          <a:xfrm>
            <a:off x="943332" y="678561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Identified by Newcomb (1881), rediscovered by Benford (1938).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488" y="952262"/>
            <a:ext cx="4919305" cy="632495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Mathematical Foundation of Benford's Law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793790" y="2450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1530906" y="2528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Formula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P(d) = log10(1 + 1/d), with d the leading digit 1-9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93790" y="38355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530906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Scale Invariance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5309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Law applies regardless of the unit of measurement.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5309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Base Invariance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5309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Consistent behavior across different numeric bases.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793790" y="66052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530906" y="6683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Why It Works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1530906" y="71735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Numbers favor smaller digits due to logarithmic scaling.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40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Dataset Selection and Preparation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88594"/>
            <a:ext cx="21495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Dataset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569738"/>
            <a:ext cx="21495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Twitter data collected for analysis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3504367" y="3988594"/>
            <a:ext cx="21495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3504367" y="4569738"/>
            <a:ext cx="214955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Removed non-numeric data and handled missing values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14943" y="3988594"/>
            <a:ext cx="21495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Preprocessing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214943" y="4569738"/>
            <a:ext cx="21495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Extracted leading digits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87974"/>
            <a:ext cx="58897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Analysis: Twitter Data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369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0147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Findings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50520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Leading digit distribution in Twitter data aligns well with Benford's Law.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29369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0147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Deviation Metric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50520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Mean Absolute Deviation (MAD) = 0.028, indicating a strong fit.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0475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125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Explanations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61582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Reflects natural data gathering and user activity patterns on the platform.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748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Team Contributions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23755"/>
            <a:ext cx="7556421" cy="4431030"/>
          </a:xfrm>
          <a:prstGeom prst="roundRect">
            <a:avLst>
              <a:gd name="adj" fmla="val 215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431375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257508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Sandesh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2575084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Created and developed the main notebook and generated all visualizations.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3807500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395120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Swarnim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395120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Main notebook data, presentation design and creation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4820722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496443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Neha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4964430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 preparation, analysis, writing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7810" y="5833943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514624" y="597765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Tisha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89024" y="5977652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 cleaning, writing, report summarization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2025-05-04T12:52:19Z</dcterms:created>
  <dcterms:modified xsi:type="dcterms:W3CDTF">2025-05-04T12:52:19Z</dcterms:modified>
</cp:coreProperties>
</file>